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8C917-146C-ABCC-760D-F58D15438347}" v="1230" dt="2024-06-19T16:04:51.417"/>
    <p1510:client id="{32E59DF7-33FF-7F8A-EDB5-5A31AFBBCE07}" v="3" dt="2024-06-19T21:50:21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6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2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3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6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1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2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9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84702" y="997306"/>
            <a:ext cx="7822830" cy="7177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200" dirty="0"/>
              <a:t>Частное учреждение профессионального образования "Высшая школа предпринимательства"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41655" y="4313681"/>
            <a:ext cx="7317785" cy="16719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b="1" dirty="0"/>
              <a:t> Курсовой проект</a:t>
            </a:r>
            <a:br>
              <a:rPr lang="ru-RU" b="1" dirty="0"/>
            </a:br>
            <a:r>
              <a:rPr lang="ru-RU" b="1" dirty="0"/>
              <a:t> "Разработка базы данных для магазина колесных дисков"</a:t>
            </a:r>
            <a:endParaRPr lang="ru-RU" dirty="0"/>
          </a:p>
        </p:txBody>
      </p:sp>
      <p:pic>
        <p:nvPicPr>
          <p:cNvPr id="5" name="Рисунок 4" descr="Изображение выглядит как рисунок, зарисовка, Графи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9DD96791-959B-25C1-E229-52CE39E1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40" y="1909644"/>
            <a:ext cx="2500980" cy="211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D7374-4853-A087-8BD1-CE239BE7CF5C}"/>
              </a:ext>
            </a:extLst>
          </p:cNvPr>
          <p:cNvSpPr txBox="1"/>
          <p:nvPr/>
        </p:nvSpPr>
        <p:spPr>
          <a:xfrm>
            <a:off x="4502889" y="5344632"/>
            <a:ext cx="31862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err="1">
                <a:solidFill>
                  <a:srgbClr val="202122"/>
                </a:solidFill>
                <a:latin typeface="Arial"/>
                <a:cs typeface="Arial"/>
              </a:rPr>
              <a:t>Выполнил</a:t>
            </a:r>
            <a:r>
              <a:rPr lang="en-US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rgbClr val="202122"/>
                </a:solidFill>
                <a:latin typeface="Arial"/>
                <a:cs typeface="Arial"/>
              </a:rPr>
              <a:t>студент</a:t>
            </a:r>
            <a:r>
              <a:rPr lang="en-US" dirty="0">
                <a:solidFill>
                  <a:srgbClr val="202122"/>
                </a:solidFill>
                <a:latin typeface="Arial"/>
                <a:cs typeface="Arial"/>
              </a:rPr>
              <a:t> 3 </a:t>
            </a:r>
            <a:r>
              <a:rPr lang="en-US" err="1">
                <a:solidFill>
                  <a:srgbClr val="202122"/>
                </a:solidFill>
                <a:latin typeface="Arial"/>
                <a:cs typeface="Arial"/>
              </a:rPr>
              <a:t>курса</a:t>
            </a:r>
            <a:br>
              <a:rPr lang="en-US" dirty="0">
                <a:solidFill>
                  <a:srgbClr val="202122"/>
                </a:solidFill>
                <a:latin typeface="Arial"/>
                <a:cs typeface="Arial"/>
              </a:rPr>
            </a:br>
            <a:r>
              <a:rPr lang="en-US" err="1">
                <a:solidFill>
                  <a:srgbClr val="202122"/>
                </a:solidFill>
                <a:latin typeface="Arial"/>
                <a:cs typeface="Arial"/>
              </a:rPr>
              <a:t>Зима</a:t>
            </a:r>
            <a:r>
              <a:rPr lang="en-US" dirty="0">
                <a:solidFill>
                  <a:srgbClr val="202122"/>
                </a:solidFill>
                <a:latin typeface="Arial"/>
                <a:cs typeface="Arial"/>
              </a:rPr>
              <a:t> Д.В</a:t>
            </a:r>
            <a:endParaRPr lang="en-US">
              <a:solidFill>
                <a:srgbClr val="2021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83E20-53B2-702F-154A-1A4C359B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Calibri"/>
                <a:cs typeface="Calibri"/>
              </a:rPr>
              <a:t>Актуальность темы: </a:t>
            </a:r>
            <a:endParaRPr lang="ru-RU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FF10F-E29A-020D-93CC-98C986EE8B00}"/>
              </a:ext>
            </a:extLst>
          </p:cNvPr>
          <p:cNvSpPr txBox="1"/>
          <p:nvPr/>
        </p:nvSpPr>
        <p:spPr>
          <a:xfrm>
            <a:off x="613144" y="1428306"/>
            <a:ext cx="772278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Разработка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базы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данных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для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магазина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колесных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дисков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актуальна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потому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что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является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ключевым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инструментом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для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эффективного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управления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бизнесом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и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привлечения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cs typeface="Times New Roman"/>
              </a:rPr>
              <a:t>клиентов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Times New Roman"/>
              </a:rPr>
              <a:t>.</a:t>
            </a:r>
            <a:endParaRPr lang="en-US" sz="2400" b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69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028DFC9-DB2B-CC5F-4C4C-0DBF5A8AD6AA}"/>
              </a:ext>
            </a:extLst>
          </p:cNvPr>
          <p:cNvSpPr/>
          <p:nvPr/>
        </p:nvSpPr>
        <p:spPr>
          <a:xfrm>
            <a:off x="391925" y="533526"/>
            <a:ext cx="5032075" cy="57796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66A41-7984-71DE-6B4F-3EE860435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r>
              <a:rPr lang="ru-RU" dirty="0">
                <a:latin typeface="Calibri"/>
                <a:cs typeface="Calibri"/>
              </a:rPr>
              <a:t>Цель и Задачи: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3F0984-15CD-AF65-20BF-90914EEB1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278" y="1281370"/>
            <a:ext cx="4941254" cy="5035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ru-RU" b="1" dirty="0">
                <a:latin typeface="Calibri"/>
                <a:cs typeface="Times New Roman"/>
              </a:rPr>
              <a:t>Цель:</a:t>
            </a:r>
            <a:endParaRPr lang="ru-RU" dirty="0">
              <a:latin typeface="Calibri"/>
              <a:cs typeface="Times New Roman"/>
            </a:endParaRPr>
          </a:p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cs typeface="Times New Roman"/>
              </a:rPr>
              <a:t>Целью данной курсовой работы     является разработка базы данных для магазина колесных дисков.</a:t>
            </a:r>
            <a:endParaRPr lang="ru-RU">
              <a:solidFill>
                <a:schemeClr val="bg1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ru-RU" b="1" dirty="0">
                <a:latin typeface="Calibri"/>
                <a:ea typeface="+mn-lt"/>
                <a:cs typeface="+mn-lt"/>
              </a:rPr>
              <a:t>Задачи: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1.Провести анализ предметной области </a:t>
            </a:r>
            <a:br>
              <a:rPr lang="ru-RU" b="1" dirty="0">
                <a:latin typeface="Calibri"/>
                <a:ea typeface="+mn-lt"/>
                <a:cs typeface="+mn-lt"/>
              </a:rPr>
            </a:br>
            <a:r>
              <a:rPr lang="ru-RU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2.Спроектировать схему базы    данных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3</a:t>
            </a:r>
            <a:r>
              <a:rPr lang="ru-RU" b="1" dirty="0">
                <a:solidFill>
                  <a:schemeClr val="bg1"/>
                </a:solidFill>
                <a:latin typeface="Calibri"/>
                <a:cs typeface="Calibri"/>
              </a:rPr>
              <a:t>.Разработать базу данных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cs typeface="Calibri"/>
              </a:rPr>
              <a:t>4.Заполнить  базу данных</a:t>
            </a:r>
            <a:endParaRPr lang="ru-RU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  <a:latin typeface="Calibri"/>
                <a:cs typeface="Calibri"/>
              </a:rPr>
              <a:t>5.Проверить работоспособность базы данных</a:t>
            </a:r>
          </a:p>
        </p:txBody>
      </p:sp>
      <p:pic>
        <p:nvPicPr>
          <p:cNvPr id="4" name="Рисунок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5C20890-B79D-F091-0DC9-0BCD44C6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901" y="1046848"/>
            <a:ext cx="898119" cy="8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8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A9E91B3-0FF9-4C74-DECE-5F63E4E71FD3}"/>
              </a:ext>
            </a:extLst>
          </p:cNvPr>
          <p:cNvSpPr/>
          <p:nvPr/>
        </p:nvSpPr>
        <p:spPr>
          <a:xfrm>
            <a:off x="902" y="3431770"/>
            <a:ext cx="12192000" cy="3428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53DB7-8056-7B09-0C7C-E97CF237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205" y="3428291"/>
            <a:ext cx="6276509" cy="342711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latin typeface="Calibri"/>
                <a:cs typeface="Calibri"/>
              </a:rPr>
              <a:t>Требования к базе данных: </a:t>
            </a:r>
            <a:br>
              <a:rPr lang="ru-RU" dirty="0">
                <a:latin typeface="Calibri"/>
              </a:rPr>
            </a:br>
            <a:r>
              <a:rPr lang="ru-RU" sz="2800" dirty="0">
                <a:latin typeface="Calibri"/>
                <a:cs typeface="Calibri"/>
              </a:rPr>
              <a:t>Надежность</a:t>
            </a:r>
            <a:br>
              <a:rPr lang="ru-RU" sz="2800" dirty="0">
                <a:latin typeface="Calibri"/>
              </a:rPr>
            </a:br>
            <a:r>
              <a:rPr lang="ru-RU" sz="2800" dirty="0">
                <a:latin typeface="Calibri"/>
                <a:cs typeface="Calibri"/>
              </a:rPr>
              <a:t>Целостность данных</a:t>
            </a:r>
            <a:br>
              <a:rPr lang="ru-RU" sz="2800" dirty="0">
                <a:latin typeface="Calibri"/>
              </a:rPr>
            </a:br>
            <a:r>
              <a:rPr lang="ru-RU" sz="2800" dirty="0">
                <a:latin typeface="Calibri"/>
                <a:cs typeface="Calibri"/>
              </a:rPr>
              <a:t>Производительность</a:t>
            </a:r>
            <a:br>
              <a:rPr lang="ru-RU" sz="2800" dirty="0">
                <a:latin typeface="Calibri"/>
              </a:rPr>
            </a:br>
            <a:r>
              <a:rPr lang="ru-RU" sz="2800" dirty="0">
                <a:latin typeface="Calibri"/>
                <a:cs typeface="Calibri"/>
              </a:rPr>
              <a:t>Нормализация данных</a:t>
            </a:r>
            <a:br>
              <a:rPr lang="ru-RU" sz="2800" dirty="0">
                <a:latin typeface="Calibri"/>
              </a:rPr>
            </a:br>
            <a:r>
              <a:rPr lang="ru-RU" sz="2800" dirty="0">
                <a:latin typeface="Calibri"/>
                <a:cs typeface="Calibri"/>
              </a:rPr>
              <a:t>Масштабируемость</a:t>
            </a:r>
            <a:endParaRPr lang="ru-RU">
              <a:latin typeface="Calibri"/>
              <a:cs typeface="Calibri"/>
            </a:endParaRPr>
          </a:p>
        </p:txBody>
      </p:sp>
      <p:pic>
        <p:nvPicPr>
          <p:cNvPr id="6" name="Рисунок 5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75DE5C5-D944-F84A-B033-29C09A6C3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2" y="3429802"/>
            <a:ext cx="3467987" cy="343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7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D9CA1-3D98-12C9-8CC8-C7D2E3F9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485" y="752431"/>
            <a:ext cx="4982882" cy="192083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Calibri"/>
                <a:cs typeface="Calibri"/>
              </a:rPr>
              <a:t>ER-диаграмма моей базы данных:</a:t>
            </a:r>
            <a:r>
              <a:rPr lang="ru-RU" dirty="0">
                <a:solidFill>
                  <a:schemeClr val="bg1"/>
                </a:solidFill>
              </a:rPr>
              <a:t> </a:t>
            </a:r>
            <a:br>
              <a:rPr lang="ru-RU" dirty="0">
                <a:solidFill>
                  <a:schemeClr val="bg1"/>
                </a:solidFill>
              </a:rPr>
            </a:br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Рисунок 5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6A93661-D42E-0108-9AAA-D045A727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32" y="2827020"/>
            <a:ext cx="6228907" cy="354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3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5D3EF-EE50-69B3-8530-06113FF1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51" y="548640"/>
            <a:ext cx="10990275" cy="1167699"/>
          </a:xfrm>
        </p:spPr>
        <p:txBody>
          <a:bodyPr/>
          <a:lstStyle/>
          <a:p>
            <a:pPr algn="ctr"/>
            <a:r>
              <a:rPr lang="ru-RU" dirty="0"/>
              <a:t>    </a:t>
            </a:r>
            <a:r>
              <a:rPr lang="ru-RU" dirty="0">
                <a:solidFill>
                  <a:schemeClr val="bg1"/>
                </a:solidFill>
                <a:latin typeface="Calibri"/>
                <a:cs typeface="Calibri"/>
              </a:rPr>
              <a:t>Хранимая процедура: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C9CE6D0-6DCC-FD06-63CD-BE8A9588C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9288" y="1715480"/>
            <a:ext cx="5943600" cy="3743325"/>
          </a:xfrm>
        </p:spPr>
      </p:pic>
    </p:spTree>
    <p:extLst>
      <p:ext uri="{BB962C8B-B14F-4D97-AF65-F5344CB8AC3E}">
        <p14:creationId xmlns:p14="http://schemas.microsoft.com/office/powerpoint/2010/main" val="163278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B9936-6DEF-253F-AB36-FC97640C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22" y="-709"/>
            <a:ext cx="6081578" cy="116769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                                                             </a:t>
            </a:r>
            <a:r>
              <a:rPr lang="ru-RU" dirty="0">
                <a:latin typeface="Calibri"/>
                <a:cs typeface="Calibri"/>
              </a:rPr>
              <a:t>Роли:</a:t>
            </a:r>
            <a:br>
              <a:rPr lang="ru-RU" dirty="0">
                <a:latin typeface="Calibri"/>
              </a:rPr>
            </a:br>
            <a:r>
              <a:rPr lang="ru-RU" dirty="0">
                <a:latin typeface="Calibri"/>
                <a:cs typeface="Calibri"/>
              </a:rPr>
              <a:t>Администратор и Менеджер</a:t>
            </a:r>
          </a:p>
        </p:txBody>
      </p:sp>
      <p:pic>
        <p:nvPicPr>
          <p:cNvPr id="4" name="Объект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2230A65E-874F-0DE0-4D4B-2903FCFA2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571" y="2034790"/>
            <a:ext cx="4114800" cy="4114800"/>
          </a:xfrm>
        </p:spPr>
      </p:pic>
      <p:pic>
        <p:nvPicPr>
          <p:cNvPr id="5" name="Рисунок 4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78457137-DA98-3FC2-43A5-D9F8D481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496" y="203653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4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E9AE5B-B0B4-2885-BAFC-335E7A31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2570"/>
            <a:ext cx="10653578" cy="11322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4000" dirty="0">
                <a:latin typeface="Calibri"/>
                <a:cs typeface="Calibri"/>
              </a:rPr>
              <a:t>Заключение:</a:t>
            </a:r>
            <a:br>
              <a:rPr lang="ru-RU" sz="4000" dirty="0">
                <a:latin typeface="Calibri"/>
              </a:rPr>
            </a:br>
            <a:r>
              <a:rPr lang="ru-RU" sz="4000" dirty="0">
                <a:latin typeface="Calibri"/>
                <a:cs typeface="Calibri"/>
              </a:rPr>
              <a:t>Посредством поэтапного выполнения поставленных мною задач я достиг 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846B05-6FEA-2E43-AF1F-5B419A9F1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77" y="2459811"/>
            <a:ext cx="6285371" cy="3583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800" b="1" dirty="0">
                <a:latin typeface="Calibri"/>
                <a:ea typeface="+mn-lt"/>
                <a:cs typeface="+mn-lt"/>
              </a:rPr>
              <a:t>Посредством поэтапного выполнения поставленных мною задач я достиг цели</a:t>
            </a:r>
            <a:endParaRPr lang="ru-RU" sz="28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ru-RU" b="1" dirty="0">
                <a:latin typeface="Calibri"/>
                <a:ea typeface="+mn-lt"/>
                <a:cs typeface="+mn-lt"/>
              </a:rPr>
              <a:t>База данных эффективно управляет продажами, обеспечивая целостность и безопасность данных. Она поддерживает представления, триггеры и пользовательские функции для надежной и производительной работы</a:t>
            </a:r>
            <a:endParaRPr lang="ru-RU" b="1">
              <a:latin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CF4C86F-A33E-38FA-50D4-D5B44694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929" y="211959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9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ACDCE4-1687-D35C-403F-650CD3D6EB0D}"/>
              </a:ext>
            </a:extLst>
          </p:cNvPr>
          <p:cNvSpPr/>
          <p:nvPr/>
        </p:nvSpPr>
        <p:spPr>
          <a:xfrm>
            <a:off x="-2079676" y="-355985"/>
            <a:ext cx="7035208" cy="77086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ранспорт, автокомпонент, шина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AFC89882-3FA2-2CCD-7616-F1A2197B4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72" b="-2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26CEE-F2AA-949A-B420-BC078337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ru-RU" sz="4800" dirty="0">
                <a:latin typeface="Calibri"/>
                <a:cs typeface="Calibri"/>
              </a:rPr>
              <a:t>Спасибо за внимание!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5307F2-5E08-BA46-0A4A-3F5E1021D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4353874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VanillaVTI</vt:lpstr>
      <vt:lpstr>Частное учреждение профессионального образования "Высшая школа предпринимательства"</vt:lpstr>
      <vt:lpstr>Актуальность темы: </vt:lpstr>
      <vt:lpstr>Цель и Задачи:</vt:lpstr>
      <vt:lpstr>Требования к базе данных:  Надежность Целостность данных Производительность Нормализация данных Масштабируемость</vt:lpstr>
      <vt:lpstr>ER-диаграмма моей базы данных:  </vt:lpstr>
      <vt:lpstr>    Хранимая процедура:</vt:lpstr>
      <vt:lpstr>                                                             Роли: Администратор и Менеджер</vt:lpstr>
      <vt:lpstr>Заключение: Посредством поэтапного выполнения поставленных мною задач я достиг цели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379</cp:revision>
  <dcterms:created xsi:type="dcterms:W3CDTF">2024-06-19T13:55:11Z</dcterms:created>
  <dcterms:modified xsi:type="dcterms:W3CDTF">2024-06-19T21:50:58Z</dcterms:modified>
</cp:coreProperties>
</file>